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1e58ce7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1e58ce7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1e58ce7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1e58ce7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1d51e58ce7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1d51e58ce7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1d51e58ce7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1d51e58ce7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1d51e58ce7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1d51e58ce7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1d51e58c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1d51e58c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1d51e58c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31d51e58c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1d51e58c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31d51e58c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1d51e58ce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1d51e58c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1d51e58ce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1d51e58ce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1d51e58ce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1d51e58ce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1d51e58ce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1d51e58ce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1e58ce7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1e58ce7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1d51e58ce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1d51e58ce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1d51e58ce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1d51e58ce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1d51e58ce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1d51e58ce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1d51e58ce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1d51e58ce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1d51e58ce7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1d51e58ce7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1d51e58ce7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1d51e58ce7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1d51e58ce7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1d51e58ce7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1e58ce7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1e58ce7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1e58ce7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1e58ce7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1e58ce7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1e58ce7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1e58ce7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1e58ce7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1e58ce7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1e58ce7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1e58ce7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1e58ce7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1e58ce7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1e58ce7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1e58ce7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1e58ce7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1e58ce7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1e58ce7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1e58ce7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1e58ce7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1e58ce7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1e58ce7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1e58ce7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1e58ce7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1e58ce7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1e58ce7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1e58ce7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1e58ce7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1e58ce7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1e58ce7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1e58ce7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1e58ce7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1e58ce7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1e58ce7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1e58ce7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1e58ce7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1e58ce7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1e58ce7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1e58ce7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1e58ce7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1e58ce7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1e58ce7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1e58ce7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1e58ce7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1e58ce7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1e58ce7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1e58ce7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1e58ce7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51e58ce7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51e58ce7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51e58ce7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51e58ce7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51e58ce7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51e58ce7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51e58ce7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51e58ce7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51e58ce7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51e58ce7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51e58ce7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51e58ce7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1e58ce7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1e58ce7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51e58ce7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51e58ce7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51e58ce7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51e58ce7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51e58ce7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51e58ce7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51e58ce7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51e58ce7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51e58ce7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51e58ce7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51e58ce7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51e58ce7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51e58ce7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51e58ce7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51e58ce7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51e58ce7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d51e58ce7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d51e58ce7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d51e58ce7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d51e58ce7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1e58ce7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1e58ce7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d51e58ce7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d51e58ce7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d51e58ce7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d51e58ce7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d51e58ce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d51e58ce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d51e58ce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d51e58ce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d51e58ce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d51e58ce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d51e58ce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d51e58ce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d51e58ce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d51e58ce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d51e58ce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d51e58ce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d51e58ce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1d51e58ce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d51e58ce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1d51e58ce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1e58ce7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1e58ce7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d51e58ce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d51e58ce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d51e58ce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d51e58ce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d51e58ce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d51e58ce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d51e58ce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d51e58ce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d51e58ce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d51e58ce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d51e58ce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d51e58ce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d51e58ce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d51e58ce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d51e58ce7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d51e58ce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d51e58ce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d51e58ce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1d51e58ce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1d51e58ce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1e58ce7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1e58ce7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d51e58ce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d51e58ce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d51e58ce7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d51e58ce7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d51e58ce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d51e58ce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d51e58ce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d51e58ce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1d51e58ce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1d51e58ce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1d51e58ce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1d51e58ce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d51e58ce7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d51e58ce7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d51e58ce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d51e58ce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1d51e58ce7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1d51e58ce7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d51e58ce7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d51e58ce7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1e58ce7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1e58ce7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1d51e58ce7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1d51e58ce7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d51e58ce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d51e58ce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1d51e58ce7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1d51e58ce7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d51e58ce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1d51e58ce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1d51e58ce7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1d51e58ce7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1d51e58ce7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1d51e58ce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d51e58ce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d51e58ce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1d51e58ce7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1d51e58ce7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d51e58ce7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d51e58ce7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d51e58ce7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1d51e58ce7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1e58ce7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1e58ce7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1d51e58ce7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1d51e58ce7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1d51e58ce7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1d51e58ce7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d51e58ce7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1d51e58ce7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1d51e58ce7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1d51e58ce7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1d51e58ce7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1d51e58ce7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d51e58ce7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d51e58ce7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1d51e58ce7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1d51e58ce7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1d51e58ce7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1d51e58ce7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1d51e58ce7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1d51e58ce7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1d51e58ce7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1d51e58ce7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5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" name="Google Shape;153;p2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" name="Google Shape;154;p2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5" name="Google Shape;113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"/>
            <a:ext cx="9144003" cy="51122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1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38" name="Google Shape;1138;p11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39" name="Google Shape;1139;p11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1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49" name="Google Shape;1149;p11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50" name="Google Shape;1150;p11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0" name="Google Shape;1160;p11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61" name="Google Shape;1161;p11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5</a:t>
            </a:r>
            <a:endParaRPr/>
          </a:p>
        </p:txBody>
      </p:sp>
      <p:sp>
        <p:nvSpPr>
          <p:cNvPr id="1167" name="Google Shape;1167;p1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4" name="Google Shape;117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1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16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77" name="Google Shape;1177;p116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78" name="Google Shape;1178;p11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5" name="Google Shape;118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1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7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88" name="Google Shape;1188;p117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89" name="Google Shape;1189;p11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6" name="Google Shape;119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1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18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99" name="Google Shape;1199;p118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00" name="Google Shape;1200;p11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7" name="Google Shape;12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1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19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10" name="Google Shape;1210;p119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1" name="Google Shape;1211;p11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2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20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21" name="Google Shape;1221;p120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22" name="Google Shape;1222;p12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9" name="Google Shape;122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2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21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32" name="Google Shape;1232;p121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33" name="Google Shape;1233;p12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" name="Google Shape;164;p2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" name="Google Shape;165;p2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0" name="Google Shape;124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2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22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43" name="Google Shape;1243;p122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44" name="Google Shape;1244;p12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1" name="Google Shape;125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2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23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54" name="Google Shape;1254;p123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55" name="Google Shape;1255;p12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2" name="Google Shape;126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2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24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65" name="Google Shape;1265;p124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66" name="Google Shape;1266;p12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3" name="Google Shape;127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2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25"/>
          <p:cNvSpPr/>
          <p:nvPr/>
        </p:nvSpPr>
        <p:spPr>
          <a:xfrm>
            <a:off x="0" y="1965125"/>
            <a:ext cx="927000" cy="169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76" name="Google Shape;1276;p125"/>
          <p:cNvSpPr/>
          <p:nvPr/>
        </p:nvSpPr>
        <p:spPr>
          <a:xfrm>
            <a:off x="0" y="3663675"/>
            <a:ext cx="927000" cy="1263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77" name="Google Shape;1277;p12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5</a:t>
            </a:r>
            <a:endParaRPr/>
          </a:p>
        </p:txBody>
      </p:sp>
      <p:sp>
        <p:nvSpPr>
          <p:cNvPr id="1283" name="Google Shape;1283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0" name="Google Shape;129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27"/>
          <p:cNvSpPr/>
          <p:nvPr/>
        </p:nvSpPr>
        <p:spPr>
          <a:xfrm>
            <a:off x="4924750" y="1802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27"/>
          <p:cNvSpPr/>
          <p:nvPr/>
        </p:nvSpPr>
        <p:spPr>
          <a:xfrm>
            <a:off x="0" y="208801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93" name="Google Shape;1293;p127"/>
          <p:cNvSpPr/>
          <p:nvPr/>
        </p:nvSpPr>
        <p:spPr>
          <a:xfrm>
            <a:off x="0" y="34201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94" name="Google Shape;1294;p127"/>
          <p:cNvSpPr/>
          <p:nvPr/>
        </p:nvSpPr>
        <p:spPr>
          <a:xfrm>
            <a:off x="0" y="5676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1" name="Google Shape;130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53" y="0"/>
            <a:ext cx="87928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28"/>
          <p:cNvSpPr/>
          <p:nvPr/>
        </p:nvSpPr>
        <p:spPr>
          <a:xfrm>
            <a:off x="49077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28"/>
          <p:cNvSpPr/>
          <p:nvPr/>
        </p:nvSpPr>
        <p:spPr>
          <a:xfrm>
            <a:off x="152400" y="201181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04" name="Google Shape;1304;p128"/>
          <p:cNvSpPr/>
          <p:nvPr/>
        </p:nvSpPr>
        <p:spPr>
          <a:xfrm>
            <a:off x="152400" y="33439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05" name="Google Shape;1305;p128"/>
          <p:cNvSpPr/>
          <p:nvPr/>
        </p:nvSpPr>
        <p:spPr>
          <a:xfrm>
            <a:off x="152400" y="4914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" name="Google Shape;175;p2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" name="Google Shape;176;p2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" name="Google Shape;186;p2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" name="Google Shape;187;p2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" name="Google Shape;197;p2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8" name="Google Shape;198;p2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8" name="Google Shape;208;p2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9" name="Google Shape;209;p2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9" name="Google Shape;219;p2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0" name="Google Shape;220;p2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0" name="Google Shape;230;p2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1" name="Google Shape;231;p2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1" name="Google Shape;241;p3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42" name="Google Shape;242;p3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2" name="Google Shape;252;p3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53" name="Google Shape;253;p3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" name="Google Shape;65;p1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" name="Google Shape;66;p1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3" name="Google Shape;263;p3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64" name="Google Shape;264;p3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4" name="Google Shape;274;p3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75" name="Google Shape;275;p3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5" name="Google Shape;285;p3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86" name="Google Shape;286;p3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6" name="Google Shape;296;p3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97" name="Google Shape;297;p3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7" name="Google Shape;307;p3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08" name="Google Shape;308;p3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8" name="Google Shape;318;p3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19" name="Google Shape;319;p3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9" name="Google Shape;329;p3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30" name="Google Shape;330;p3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0" name="Google Shape;340;p3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41" name="Google Shape;341;p3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1" name="Google Shape;351;p4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52" name="Google Shape;352;p4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2" name="Google Shape;362;p4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63" name="Google Shape;363;p4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" name="Google Shape;76;p1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" name="Google Shape;77;p1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3" name="Google Shape;373;p4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74" name="Google Shape;374;p4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4" name="Google Shape;384;p4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85" name="Google Shape;385;p4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5" name="Google Shape;395;p4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96" name="Google Shape;396;p4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6" name="Google Shape;406;p4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07" name="Google Shape;407;p4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7" name="Google Shape;417;p4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18" name="Google Shape;418;p4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8" name="Google Shape;428;p4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29" name="Google Shape;429;p4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9" name="Google Shape;439;p4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40" name="Google Shape;440;p4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0" name="Google Shape;450;p4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51" name="Google Shape;451;p4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1" name="Google Shape;461;p5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62" name="Google Shape;462;p5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2" name="Google Shape;472;p5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73" name="Google Shape;473;p5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" name="Google Shape;87;p1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" name="Google Shape;88;p1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3" name="Google Shape;483;p5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84" name="Google Shape;484;p5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4" name="Google Shape;494;p5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95" name="Google Shape;495;p5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5" name="Google Shape;505;p5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06" name="Google Shape;506;p5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6" name="Google Shape;516;p5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17" name="Google Shape;517;p5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7" name="Google Shape;527;p5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28" name="Google Shape;528;p5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8" name="Google Shape;538;p5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39" name="Google Shape;539;p5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9" name="Google Shape;549;p5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50" name="Google Shape;550;p5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0" name="Google Shape;560;p5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61" name="Google Shape;561;p5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1" name="Google Shape;571;p6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72" name="Google Shape;572;p6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2" name="Google Shape;582;p6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83" name="Google Shape;583;p6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" name="Google Shape;98;p1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" name="Google Shape;99;p1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3" name="Google Shape;593;p6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94" name="Google Shape;594;p6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04" name="Google Shape;604;p6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05" name="Google Shape;605;p6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5</a:t>
            </a:r>
            <a:endParaRPr/>
          </a:p>
        </p:txBody>
      </p:sp>
      <p:sp>
        <p:nvSpPr>
          <p:cNvPr id="611" name="Google Shape;611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21" name="Google Shape;621;p6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22" name="Google Shape;622;p6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32" name="Google Shape;632;p6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33" name="Google Shape;633;p6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43" name="Google Shape;643;p6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44" name="Google Shape;644;p6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6" y="0"/>
            <a:ext cx="89573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4" name="Google Shape;654;p6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55" name="Google Shape;655;p6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65" name="Google Shape;665;p6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6" name="Google Shape;666;p6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76" name="Google Shape;676;p7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77" name="Google Shape;677;p7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87" name="Google Shape;687;p7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88" name="Google Shape;688;p7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" name="Google Shape;109;p1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" name="Google Shape;110;p1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8" name="Google Shape;698;p7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99" name="Google Shape;699;p7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09" name="Google Shape;709;p7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10" name="Google Shape;710;p7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75"/>
            <a:ext cx="9144003" cy="502295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20" name="Google Shape;720;p7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21" name="Google Shape;721;p7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31" name="Google Shape;731;p7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32" name="Google Shape;732;p7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51"/>
            <a:ext cx="9144003" cy="4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42" name="Google Shape;742;p7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43" name="Google Shape;743;p7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53" name="Google Shape;753;p7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54" name="Google Shape;754;p7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4" name="Google Shape;764;p7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65" name="Google Shape;765;p7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2" name="Google Shape;7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75" name="Google Shape;775;p7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6" name="Google Shape;776;p7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00"/>
            <a:ext cx="9144003" cy="4978302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6" name="Google Shape;786;p8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87" name="Google Shape;787;p8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97" name="Google Shape;797;p8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98" name="Google Shape;798;p8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" name="Google Shape;120;p1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" name="Google Shape;121;p1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08" name="Google Shape;808;p8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09" name="Google Shape;809;p8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19" name="Google Shape;819;p8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20" name="Google Shape;820;p8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30" name="Google Shape;830;p8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31" name="Google Shape;831;p8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45"/>
            <a:ext cx="9144003" cy="4875611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41" name="Google Shape;841;p8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42" name="Google Shape;842;p8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8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52" name="Google Shape;852;p8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53" name="Google Shape;853;p8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63" name="Google Shape;863;p8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64" name="Google Shape;864;p8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3" y="0"/>
            <a:ext cx="89956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8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4" name="Google Shape;874;p8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75" name="Google Shape;875;p8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8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85" name="Google Shape;885;p8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6" name="Google Shape;886;p8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3" name="Google Shape;8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9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96" name="Google Shape;896;p9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97" name="Google Shape;897;p9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13"/>
            <a:ext cx="9144003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07" name="Google Shape;907;p9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08" name="Google Shape;908;p9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" name="Google Shape;131;p2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" name="Google Shape;132;p2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9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18" name="Google Shape;918;p9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19" name="Google Shape;919;p9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29" name="Google Shape;929;p9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30" name="Google Shape;930;p9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7" name="Google Shape;93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9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40" name="Google Shape;940;p9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41" name="Google Shape;941;p9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8" name="Google Shape;9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5"/>
            <a:ext cx="9144003" cy="5116712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51" name="Google Shape;951;p9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52" name="Google Shape;952;p9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9" name="Google Shape;9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62" name="Google Shape;962;p9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63" name="Google Shape;963;p9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73" name="Google Shape;973;p9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74" name="Google Shape;974;p9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1" name="Google Shape;9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" y="0"/>
            <a:ext cx="9112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4" name="Google Shape;984;p9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85" name="Google Shape;985;p9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2" name="Google Shape;99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95" name="Google Shape;995;p9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6" name="Google Shape;996;p9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3" name="Google Shape;10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4"/>
            <a:ext cx="9144003" cy="50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06" name="Google Shape;1006;p10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07" name="Google Shape;1007;p10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4" name="Google Shape;10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17" name="Google Shape;1017;p10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18" name="Google Shape;1018;p10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" name="Google Shape;142;p2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" name="Google Shape;143;p2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5" name="Google Shape;102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0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28" name="Google Shape;1028;p10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29" name="Google Shape;1029;p10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6" name="Google Shape;10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39" name="Google Shape;1039;p10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40" name="Google Shape;1040;p10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0" name="Google Shape;1050;p10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51" name="Google Shape;1051;p10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8" name="Google Shape;10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0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61" name="Google Shape;1061;p10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62" name="Google Shape;1062;p10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10" y="0"/>
            <a:ext cx="88743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72" name="Google Shape;1072;p10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73" name="Google Shape;1073;p10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83" name="Google Shape;1083;p10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84" name="Google Shape;1084;p10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1"/>
            <a:ext cx="9144003" cy="49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4" name="Google Shape;1094;p10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95" name="Google Shape;1095;p10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2" name="Google Shape;110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0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0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05" name="Google Shape;1105;p10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6" name="Google Shape;1106;p10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1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16" name="Google Shape;1116;p11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17" name="Google Shape;1117;p11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" y="0"/>
            <a:ext cx="9080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1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1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27" name="Google Shape;1127;p11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28" name="Google Shape;1128;p11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